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6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452" y="-1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D6F3-05BE-4DA8-BD53-D4863A06961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7E6B1D5-97B7-4CEA-AC06-36C6C3DB01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D6F3-05BE-4DA8-BD53-D4863A06961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6B1D5-97B7-4CEA-AC06-36C6C3DB01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27E6B1D5-97B7-4CEA-AC06-36C6C3DB018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D6F3-05BE-4DA8-BD53-D4863A06961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D6F3-05BE-4DA8-BD53-D4863A06961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27E6B1D5-97B7-4CEA-AC06-36C6C3DB01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D6F3-05BE-4DA8-BD53-D4863A06961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7E6B1D5-97B7-4CEA-AC06-36C6C3DB01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6050D6F3-05BE-4DA8-BD53-D4863A06961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6B1D5-97B7-4CEA-AC06-36C6C3DB01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D6F3-05BE-4DA8-BD53-D4863A06961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27E6B1D5-97B7-4CEA-AC06-36C6C3DB018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D6F3-05BE-4DA8-BD53-D4863A06961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27E6B1D5-97B7-4CEA-AC06-36C6C3DB01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D6F3-05BE-4DA8-BD53-D4863A06961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7E6B1D5-97B7-4CEA-AC06-36C6C3DB01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7E6B1D5-97B7-4CEA-AC06-36C6C3DB0187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D6F3-05BE-4DA8-BD53-D4863A06961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27E6B1D5-97B7-4CEA-AC06-36C6C3DB01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6050D6F3-05BE-4DA8-BD53-D4863A06961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050D6F3-05BE-4DA8-BD53-D4863A069617}" type="datetimeFigureOut">
              <a:rPr lang="en-US" smtClean="0"/>
              <a:t>1/21/2021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7E6B1D5-97B7-4CEA-AC06-36C6C3DB0187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eo.nyu.edu/download/file/harvard-mgisgeonamx2-geojson.jso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IBM Data Science capstone presentation</a:t>
            </a:r>
          </a:p>
          <a:p>
            <a:endParaRPr lang="en-US" dirty="0"/>
          </a:p>
          <a:p>
            <a:r>
              <a:rPr lang="en-US" dirty="0" smtClean="0"/>
              <a:t>By Brian Barry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Assessment of Restaurant locations in the greater Suffolk, MA 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726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Manipulation of the Data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Further analysis was done to determine the top ten most popular venues by town. 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3" t="29667" r="4562" b="10112"/>
          <a:stretch/>
        </p:blipFill>
        <p:spPr bwMode="auto">
          <a:xfrm>
            <a:off x="1143000" y="2667000"/>
            <a:ext cx="7251700" cy="344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5844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2740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K-means was then applied to the data frame</a:t>
            </a:r>
          </a:p>
          <a:p>
            <a:r>
              <a:rPr lang="en-US" dirty="0" smtClean="0"/>
              <a:t>This process is an unsupervised machine learning algorithm, that groups similar features in a data set.</a:t>
            </a:r>
          </a:p>
          <a:p>
            <a:r>
              <a:rPr lang="en-US" dirty="0" smtClean="0"/>
              <a:t>It aims to minimize intra-distance of a data set, and maximize inter-distance.</a:t>
            </a:r>
          </a:p>
          <a:p>
            <a:r>
              <a:rPr lang="en-US" dirty="0" smtClean="0"/>
              <a:t>This process was conducted with k=8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3" t="30111" r="4500" b="12333"/>
          <a:stretch/>
        </p:blipFill>
        <p:spPr bwMode="auto">
          <a:xfrm>
            <a:off x="1752600" y="4114800"/>
            <a:ext cx="5638800" cy="258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3015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 Visual Heuristic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This was followed by visually grouping each neighborhood, with the corresponding density of restaurants.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55FE626-3218-4346-83FC-DCF17DEDC2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7800" y="3048000"/>
            <a:ext cx="6337459" cy="305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64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258775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Cluster 2, an area with a preponderance corresponding to the greater Boston area, was by far the most data rich cluster. </a:t>
            </a:r>
          </a:p>
          <a:p>
            <a:r>
              <a:rPr lang="en-US" dirty="0" smtClean="0"/>
              <a:t>This includes not only the most amount of restaurants, but the largest diversity of restaurants as well.</a:t>
            </a:r>
            <a:endParaRPr lang="en-US" dirty="0"/>
          </a:p>
          <a:p>
            <a:r>
              <a:rPr lang="en-US" dirty="0" smtClean="0"/>
              <a:t>This likely corresponds with population density in these areas</a:t>
            </a:r>
          </a:p>
          <a:p>
            <a:r>
              <a:rPr lang="en-US" dirty="0" smtClean="0"/>
              <a:t>The most common restaurants were: Pizza Places, Café, and Asian themed restaurants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3" t="30000" r="3062" b="10555"/>
          <a:stretch/>
        </p:blipFill>
        <p:spPr bwMode="auto">
          <a:xfrm>
            <a:off x="1676400" y="3962400"/>
            <a:ext cx="5791200" cy="265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4269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Due to the density of cluster 2, it likely over-saturated with a customer base and will make starting a restaurant there more difficult.</a:t>
            </a:r>
          </a:p>
          <a:p>
            <a:r>
              <a:rPr lang="en-US" dirty="0" smtClean="0"/>
              <a:t>Therefore, due to the popularity of Pizza Places, it is recommended to place one in a non-cluster 2 location.</a:t>
            </a:r>
          </a:p>
          <a:p>
            <a:r>
              <a:rPr lang="en-US" dirty="0" smtClean="0"/>
              <a:t>Conversely, due to geographic analysis, the restaurants in the non-dense areas seem to be more upscale establishments, therefore this approach also seems effective. </a:t>
            </a:r>
          </a:p>
          <a:p>
            <a:r>
              <a:rPr lang="en-US" dirty="0" smtClean="0"/>
              <a:t>Finally, examining those less frequently occurring venues may offer future development.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336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5" t="45223" r="5000" b="30000"/>
          <a:stretch/>
        </p:blipFill>
        <p:spPr bwMode="auto">
          <a:xfrm>
            <a:off x="3886200" y="3962400"/>
            <a:ext cx="7251700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2" t="30000" r="59500" b="21555"/>
          <a:stretch/>
        </p:blipFill>
        <p:spPr bwMode="auto">
          <a:xfrm>
            <a:off x="9982200" y="304800"/>
            <a:ext cx="1746250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55FE626-3218-4346-83FC-DCF17DEDC2A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-3384550" y="-533400"/>
            <a:ext cx="6337459" cy="305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1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 to the Dataset and Defining Our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With the high percentage of restaurant failures, a perspective </a:t>
            </a:r>
            <a:r>
              <a:rPr lang="en-US" dirty="0" err="1" smtClean="0"/>
              <a:t>restaurantor</a:t>
            </a:r>
            <a:r>
              <a:rPr lang="en-US" dirty="0" smtClean="0"/>
              <a:t> must use data available to determine location and type of venue in order to maximize chances of success.</a:t>
            </a:r>
          </a:p>
          <a:p>
            <a:r>
              <a:rPr lang="en-US" dirty="0" smtClean="0"/>
              <a:t>This capstone will thus utilize publically available data from New York University, cross referenced with the Foursquare API to conduct statistical analysis</a:t>
            </a:r>
          </a:p>
          <a:p>
            <a:r>
              <a:rPr lang="en-US" dirty="0" smtClean="0"/>
              <a:t>The ultimate output from this process will provide detailed guidance on successful restaurant set up in the greater Suffolk County, MA area.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60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Goal: determine type and location of restaurant for optimized success.</a:t>
            </a:r>
          </a:p>
          <a:p>
            <a:r>
              <a:rPr lang="en-US" dirty="0" smtClean="0"/>
              <a:t>The initial portions of this project will involve pulling data from NYU API, transforming to a usable data frame, cross referencing location/neighborhood and venue density.</a:t>
            </a:r>
          </a:p>
          <a:p>
            <a:r>
              <a:rPr lang="en-US" dirty="0" smtClean="0"/>
              <a:t>The second portion of this capstone will utilize cluster analysis to determine restaurant density per neighborhood.</a:t>
            </a:r>
          </a:p>
          <a:p>
            <a:r>
              <a:rPr lang="en-US" dirty="0" smtClean="0"/>
              <a:t>The resulting information will achieve the goal.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905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 of Data Used in This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City and town data for Massachusetts was provided at the following link as a usable JSON: </a:t>
            </a:r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geo.nyu.edu/download/file/harvard-mgisgeonamx2-geojson.json</a:t>
            </a:r>
            <a:endParaRPr lang="en-US" u="sng" dirty="0" smtClean="0"/>
          </a:p>
          <a:p>
            <a:r>
              <a:rPr lang="en-US" dirty="0" smtClean="0"/>
              <a:t>This organization is the NYU Spatial Data Repository, that has a litany of GIS based data files</a:t>
            </a:r>
          </a:p>
          <a:p>
            <a:r>
              <a:rPr lang="en-US" dirty="0" smtClean="0"/>
              <a:t>Foursquare API was cross referenced to provide venue information for Suffolk County, 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3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4498848" cy="4572000"/>
          </a:xfrm>
        </p:spPr>
        <p:txBody>
          <a:bodyPr/>
          <a:lstStyle/>
          <a:p>
            <a:r>
              <a:rPr lang="en-US" dirty="0" smtClean="0"/>
              <a:t>In order to have usable data for cluster analysis, it was sorted and reduced from it’s original JSON format to a DF only pertaining to Suffolk, MA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2" t="46000" r="42187" b="30333"/>
          <a:stretch/>
        </p:blipFill>
        <p:spPr bwMode="auto">
          <a:xfrm>
            <a:off x="3352800" y="4191000"/>
            <a:ext cx="560231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541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Town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DF then translated to a map graphic</a:t>
            </a:r>
            <a:endParaRPr lang="en-US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xmlns="" id="{736758DF-DD12-408A-80A7-2D96692C142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743200"/>
            <a:ext cx="5143500" cy="287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91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 for Foursquare API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689848" cy="4572000"/>
          </a:xfrm>
        </p:spPr>
        <p:txBody>
          <a:bodyPr/>
          <a:lstStyle/>
          <a:p>
            <a:r>
              <a:rPr lang="en-US" dirty="0" smtClean="0"/>
              <a:t>This Suffolk County list of towns was used for purposes of narrowing the Foursquare query, and eventual recommendations.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3" t="30000" r="9312" b="10889"/>
          <a:stretch/>
        </p:blipFill>
        <p:spPr bwMode="auto">
          <a:xfrm>
            <a:off x="1219200" y="2819400"/>
            <a:ext cx="679450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337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of Neighborhood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Basic grouping allowed averaging of each neighborhood with associated occurrence of each category pulled from the API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5" t="29778" r="2437" b="9777"/>
          <a:stretch/>
        </p:blipFill>
        <p:spPr bwMode="auto">
          <a:xfrm>
            <a:off x="990600" y="2971800"/>
            <a:ext cx="751205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8236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Deeper Statistical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follow on step involved finding the average and frequency of the top five restaurant within each Suffolk neighborhood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2" t="30000" r="59500" b="21555"/>
          <a:stretch/>
        </p:blipFill>
        <p:spPr bwMode="auto">
          <a:xfrm>
            <a:off x="3276600" y="2971800"/>
            <a:ext cx="2286000" cy="3624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2619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99</TotalTime>
  <Words>587</Words>
  <Application>Microsoft Office PowerPoint</Application>
  <PresentationFormat>On-screen Show (4:3)</PresentationFormat>
  <Paragraphs>46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Civic</vt:lpstr>
      <vt:lpstr>Assessment of Restaurant locations in the greater Suffolk, MA Area</vt:lpstr>
      <vt:lpstr>Introduction to the Dataset and Defining Our Objectives</vt:lpstr>
      <vt:lpstr>Methodology</vt:lpstr>
      <vt:lpstr>Origin of Data Used in This Project</vt:lpstr>
      <vt:lpstr>Data Cleaning</vt:lpstr>
      <vt:lpstr>Mapping Town Data</vt:lpstr>
      <vt:lpstr>Preparation for Foursquare API Use</vt:lpstr>
      <vt:lpstr>Grouping of Neighborhood Features</vt:lpstr>
      <vt:lpstr>Deeper Statistical Analysis</vt:lpstr>
      <vt:lpstr>Final Manipulation of the Data Frame</vt:lpstr>
      <vt:lpstr>K-Means Cluster Analysis</vt:lpstr>
      <vt:lpstr>Cluster Analysis Visual Heuristic</vt:lpstr>
      <vt:lpstr>Data Observations</vt:lpstr>
      <vt:lpstr>Final Recommendations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Assessment of Restaurant locations in the greater Suffolk, MA Area</dc:title>
  <dc:creator>Brian Barry</dc:creator>
  <cp:lastModifiedBy>Brian Barry</cp:lastModifiedBy>
  <cp:revision>9</cp:revision>
  <dcterms:created xsi:type="dcterms:W3CDTF">2021-01-21T11:27:53Z</dcterms:created>
  <dcterms:modified xsi:type="dcterms:W3CDTF">2021-01-21T13:07:27Z</dcterms:modified>
</cp:coreProperties>
</file>